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0" r:id="rId2"/>
    <p:sldId id="271" r:id="rId3"/>
    <p:sldId id="272" r:id="rId4"/>
    <p:sldId id="273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FCF1"/>
    <a:srgbClr val="18F4DA"/>
    <a:srgbClr val="1AC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4762" autoAdjust="0"/>
  </p:normalViewPr>
  <p:slideViewPr>
    <p:cSldViewPr showGuides="1">
      <p:cViewPr varScale="1">
        <p:scale>
          <a:sx n="103" d="100"/>
          <a:sy n="103" d="100"/>
        </p:scale>
        <p:origin x="77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FC3C1-50B0-4198-BEE4-2C21AA3501C0}" type="datetimeFigureOut">
              <a:rPr lang="nl-NL" smtClean="0"/>
              <a:t>03-03-2020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1D8FF-A845-48FD-85D5-06F98CA9115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6C3F-70B5-425C-A894-03BE39ECDEF8}" type="datetimeFigureOut">
              <a:rPr lang="nl-NL" smtClean="0"/>
              <a:pPr/>
              <a:t>03-03-2020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540B-8C60-48E7-9423-111F55C851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nl-NL" dirty="0"/>
              <a:t>CLIL </a:t>
            </a:r>
            <a:br>
              <a:rPr lang="nl-NL" dirty="0"/>
            </a:br>
            <a:r>
              <a:rPr lang="nl-NL" dirty="0" err="1"/>
              <a:t>assignment</a:t>
            </a:r>
            <a:r>
              <a:rPr lang="nl-NL" dirty="0"/>
              <a:t> 1</a:t>
            </a:r>
            <a:br>
              <a:rPr lang="nl-NL" dirty="0"/>
            </a:br>
            <a:r>
              <a:rPr lang="nl-NL" dirty="0"/>
              <a:t>2D and 3D </a:t>
            </a:r>
            <a:r>
              <a:rPr lang="nl-NL" dirty="0" err="1"/>
              <a:t>shapes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In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group</a:t>
            </a:r>
            <a:r>
              <a:rPr lang="nl-NL" sz="2400" dirty="0"/>
              <a:t> </a:t>
            </a:r>
            <a:r>
              <a:rPr lang="nl-NL" sz="2400" dirty="0" err="1"/>
              <a:t>take</a:t>
            </a:r>
            <a:r>
              <a:rPr lang="nl-NL" sz="2400" dirty="0"/>
              <a:t> </a:t>
            </a:r>
            <a:r>
              <a:rPr lang="nl-NL" sz="2400" dirty="0" err="1"/>
              <a:t>turns</a:t>
            </a:r>
            <a:r>
              <a:rPr lang="nl-NL" sz="2400" dirty="0"/>
              <a:t> </a:t>
            </a:r>
            <a:r>
              <a:rPr lang="nl-NL" sz="2400" dirty="0" err="1"/>
              <a:t>naming</a:t>
            </a:r>
            <a:r>
              <a:rPr lang="nl-NL" sz="2400" dirty="0"/>
              <a:t> the </a:t>
            </a:r>
            <a:r>
              <a:rPr lang="nl-NL" sz="2400" dirty="0" err="1"/>
              <a:t>geometric</a:t>
            </a:r>
            <a:r>
              <a:rPr lang="nl-NL" sz="2400" dirty="0"/>
              <a:t> </a:t>
            </a:r>
            <a:r>
              <a:rPr lang="nl-NL" sz="2400" dirty="0" err="1"/>
              <a:t>shapes</a:t>
            </a:r>
            <a:r>
              <a:rPr lang="nl-NL" sz="2400" dirty="0"/>
              <a:t>.</a:t>
            </a:r>
          </a:p>
          <a:p>
            <a:r>
              <a:rPr lang="nl-NL" sz="2400" dirty="0" err="1"/>
              <a:t>Specify</a:t>
            </a:r>
            <a:r>
              <a:rPr lang="nl-NL" sz="2400" dirty="0"/>
              <a:t> </a:t>
            </a:r>
            <a:r>
              <a:rPr lang="nl-NL" sz="2400" dirty="0" err="1"/>
              <a:t>if</a:t>
            </a:r>
            <a:r>
              <a:rPr lang="nl-NL" sz="2400" dirty="0"/>
              <a:t> </a:t>
            </a:r>
            <a:r>
              <a:rPr lang="nl-NL" sz="2400" dirty="0" err="1"/>
              <a:t>it</a:t>
            </a:r>
            <a:r>
              <a:rPr lang="nl-NL" sz="2400" dirty="0"/>
              <a:t> is 2D </a:t>
            </a:r>
            <a:r>
              <a:rPr lang="nl-NL" sz="2400" dirty="0" err="1"/>
              <a:t>or</a:t>
            </a:r>
            <a:r>
              <a:rPr lang="nl-NL" sz="2400" dirty="0"/>
              <a:t> 3D</a:t>
            </a:r>
          </a:p>
          <a:p>
            <a:r>
              <a:rPr lang="nl-NL" sz="2400" dirty="0"/>
              <a:t>Name at </a:t>
            </a:r>
            <a:r>
              <a:rPr lang="nl-NL" sz="2400" dirty="0" err="1"/>
              <a:t>least</a:t>
            </a:r>
            <a:r>
              <a:rPr lang="nl-NL" sz="2400" dirty="0"/>
              <a:t> </a:t>
            </a:r>
            <a:r>
              <a:rPr lang="nl-NL" sz="2400" dirty="0" err="1"/>
              <a:t>three</a:t>
            </a:r>
            <a:r>
              <a:rPr lang="nl-NL" sz="2400" dirty="0"/>
              <a:t> </a:t>
            </a:r>
            <a:r>
              <a:rPr lang="nl-NL" sz="2400" dirty="0" err="1"/>
              <a:t>properties</a:t>
            </a:r>
            <a:r>
              <a:rPr lang="nl-NL" sz="2400" dirty="0"/>
              <a:t> of </a:t>
            </a:r>
            <a:r>
              <a:rPr lang="nl-NL" sz="2400" dirty="0" err="1"/>
              <a:t>each</a:t>
            </a:r>
            <a:r>
              <a:rPr lang="nl-NL" sz="2400" dirty="0"/>
              <a:t> </a:t>
            </a:r>
            <a:r>
              <a:rPr lang="nl-NL" sz="2400" dirty="0" err="1"/>
              <a:t>shape</a:t>
            </a:r>
            <a:r>
              <a:rPr lang="nl-NL" sz="2400" dirty="0"/>
              <a:t>: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example</a:t>
            </a:r>
            <a:r>
              <a:rPr lang="nl-NL" sz="2400" dirty="0"/>
              <a:t>: the </a:t>
            </a:r>
            <a:r>
              <a:rPr lang="nl-NL" sz="2400" dirty="0" err="1"/>
              <a:t>number</a:t>
            </a:r>
            <a:r>
              <a:rPr lang="nl-NL" sz="2400" dirty="0"/>
              <a:t> of </a:t>
            </a:r>
            <a:r>
              <a:rPr lang="nl-NL" sz="2400" dirty="0" err="1"/>
              <a:t>edges</a:t>
            </a:r>
            <a:r>
              <a:rPr lang="nl-NL" sz="2400" dirty="0"/>
              <a:t>, the </a:t>
            </a:r>
            <a:r>
              <a:rPr lang="nl-NL" sz="2400" dirty="0" err="1"/>
              <a:t>number</a:t>
            </a:r>
            <a:r>
              <a:rPr lang="nl-NL" sz="2400" dirty="0"/>
              <a:t> of </a:t>
            </a:r>
            <a:r>
              <a:rPr lang="nl-NL" sz="2400" dirty="0" err="1"/>
              <a:t>vertices</a:t>
            </a:r>
            <a:r>
              <a:rPr lang="nl-NL" sz="2400" dirty="0"/>
              <a:t> and the </a:t>
            </a:r>
            <a:r>
              <a:rPr lang="nl-NL" sz="2400" dirty="0" err="1"/>
              <a:t>number</a:t>
            </a:r>
            <a:r>
              <a:rPr lang="nl-NL" sz="2400" dirty="0"/>
              <a:t> of </a:t>
            </a:r>
            <a:r>
              <a:rPr lang="nl-NL" sz="2400" dirty="0" err="1"/>
              <a:t>faces</a:t>
            </a:r>
            <a:r>
              <a:rPr lang="nl-NL" sz="2400" dirty="0"/>
              <a:t>, the </a:t>
            </a:r>
            <a:r>
              <a:rPr lang="nl-NL" sz="2400" dirty="0" err="1"/>
              <a:t>shape</a:t>
            </a:r>
            <a:r>
              <a:rPr lang="nl-NL" sz="2400" dirty="0"/>
              <a:t> of the base.</a:t>
            </a:r>
          </a:p>
          <a:p>
            <a:r>
              <a:rPr lang="nl-NL" sz="2400" dirty="0" err="1"/>
              <a:t>Remember</a:t>
            </a:r>
            <a:r>
              <a:rPr lang="nl-NL" sz="2400" dirty="0"/>
              <a:t> to </a:t>
            </a:r>
            <a:r>
              <a:rPr lang="nl-NL" sz="2400" dirty="0" err="1"/>
              <a:t>speak</a:t>
            </a:r>
            <a:r>
              <a:rPr lang="nl-NL" sz="2400" dirty="0"/>
              <a:t> </a:t>
            </a:r>
            <a:r>
              <a:rPr lang="nl-NL" sz="2400" dirty="0" err="1"/>
              <a:t>English</a:t>
            </a:r>
            <a:r>
              <a:rPr lang="nl-NL" sz="2400" dirty="0"/>
              <a:t> and in a soft voice.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err="1"/>
              <a:t>This</a:t>
            </a:r>
            <a:r>
              <a:rPr lang="nl-NL" dirty="0"/>
              <a:t> is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exercise</a:t>
            </a:r>
            <a:r>
              <a:rPr lang="nl-NL" dirty="0"/>
              <a:t> </a:t>
            </a:r>
            <a:r>
              <a:rPr lang="nl-NL" dirty="0" err="1"/>
              <a:t>where</a:t>
            </a:r>
            <a:r>
              <a:rPr lang="nl-NL" dirty="0"/>
              <a:t> the </a:t>
            </a:r>
            <a:r>
              <a:rPr lang="nl-NL" dirty="0" err="1"/>
              <a:t>pupils</a:t>
            </a:r>
            <a:r>
              <a:rPr lang="nl-NL" dirty="0"/>
              <a:t> of 1tto </a:t>
            </a:r>
            <a:r>
              <a:rPr lang="nl-NL" dirty="0" err="1"/>
              <a:t>work</a:t>
            </a:r>
            <a:r>
              <a:rPr lang="nl-NL" dirty="0"/>
              <a:t> in a </a:t>
            </a:r>
            <a:r>
              <a:rPr lang="nl-NL" dirty="0" err="1"/>
              <a:t>group</a:t>
            </a:r>
            <a:r>
              <a:rPr lang="nl-NL" dirty="0"/>
              <a:t> of </a:t>
            </a:r>
            <a:r>
              <a:rPr lang="nl-NL" dirty="0" err="1"/>
              <a:t>four</a:t>
            </a:r>
            <a:r>
              <a:rPr lang="nl-NL" dirty="0"/>
              <a:t>.</a:t>
            </a:r>
          </a:p>
          <a:p>
            <a:r>
              <a:rPr lang="nl-NL" dirty="0"/>
              <a:t>The </a:t>
            </a:r>
            <a:r>
              <a:rPr lang="nl-NL" dirty="0" err="1"/>
              <a:t>purpose</a:t>
            </a:r>
            <a:r>
              <a:rPr lang="nl-NL" dirty="0"/>
              <a:t> is to </a:t>
            </a:r>
            <a:r>
              <a:rPr lang="nl-NL" dirty="0" err="1"/>
              <a:t>speak</a:t>
            </a:r>
            <a:r>
              <a:rPr lang="nl-NL" dirty="0"/>
              <a:t> </a:t>
            </a:r>
            <a:r>
              <a:rPr lang="nl-NL" dirty="0" err="1"/>
              <a:t>English</a:t>
            </a:r>
            <a:r>
              <a:rPr lang="nl-NL" dirty="0"/>
              <a:t> and </a:t>
            </a:r>
            <a:r>
              <a:rPr lang="nl-NL" dirty="0" err="1"/>
              <a:t>also</a:t>
            </a:r>
            <a:r>
              <a:rPr lang="nl-NL" dirty="0"/>
              <a:t> to test </a:t>
            </a:r>
            <a:r>
              <a:rPr lang="nl-NL" dirty="0" err="1"/>
              <a:t>their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of the different </a:t>
            </a:r>
            <a:r>
              <a:rPr lang="nl-NL" dirty="0" err="1"/>
              <a:t>geometric</a:t>
            </a:r>
            <a:r>
              <a:rPr lang="nl-NL" dirty="0"/>
              <a:t> </a:t>
            </a:r>
            <a:r>
              <a:rPr lang="nl-NL" dirty="0" err="1"/>
              <a:t>shapes</a:t>
            </a:r>
            <a:r>
              <a:rPr lang="nl-NL" dirty="0"/>
              <a:t>.</a:t>
            </a:r>
          </a:p>
          <a:p>
            <a:r>
              <a:rPr lang="nl-NL" dirty="0" err="1"/>
              <a:t>Each</a:t>
            </a:r>
            <a:r>
              <a:rPr lang="nl-NL" dirty="0"/>
              <a:t> pupil </a:t>
            </a:r>
            <a:r>
              <a:rPr lang="nl-NL" dirty="0" err="1"/>
              <a:t>gets</a:t>
            </a:r>
            <a:r>
              <a:rPr lang="nl-NL" dirty="0"/>
              <a:t> a turn.</a:t>
            </a:r>
          </a:p>
          <a:p>
            <a:r>
              <a:rPr lang="nl-NL" dirty="0" err="1"/>
              <a:t>Meanwhile</a:t>
            </a:r>
            <a:r>
              <a:rPr lang="nl-NL" dirty="0"/>
              <a:t> the teacher </a:t>
            </a:r>
            <a:r>
              <a:rPr lang="nl-NL" dirty="0" err="1"/>
              <a:t>walks</a:t>
            </a:r>
            <a:r>
              <a:rPr lang="nl-NL" dirty="0"/>
              <a:t> </a:t>
            </a:r>
            <a:r>
              <a:rPr lang="nl-NL" dirty="0" err="1"/>
              <a:t>around</a:t>
            </a:r>
            <a:r>
              <a:rPr lang="nl-NL" dirty="0"/>
              <a:t> the </a:t>
            </a:r>
            <a:r>
              <a:rPr lang="nl-NL" dirty="0" err="1"/>
              <a:t>classroom</a:t>
            </a:r>
            <a:r>
              <a:rPr lang="nl-NL" dirty="0"/>
              <a:t> to monitor the </a:t>
            </a:r>
            <a:r>
              <a:rPr lang="nl-NL" dirty="0" err="1"/>
              <a:t>process</a:t>
            </a:r>
            <a:r>
              <a:rPr lang="nl-NL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/>
        </p:nvSpPr>
        <p:spPr>
          <a:xfrm>
            <a:off x="827534" y="20391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Triangle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08" name="Shape 208"/>
          <p:cNvSpPr txBox="1"/>
          <p:nvPr/>
        </p:nvSpPr>
        <p:spPr>
          <a:xfrm>
            <a:off x="3563888" y="6237312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2D shapes</a:t>
            </a:r>
            <a:endParaRPr sz="18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09" name="Shape 209"/>
          <p:cNvSpPr txBox="1"/>
          <p:nvPr/>
        </p:nvSpPr>
        <p:spPr>
          <a:xfrm>
            <a:off x="6577459" y="544522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Rhombus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10" name="Shape 210"/>
          <p:cNvSpPr txBox="1"/>
          <p:nvPr/>
        </p:nvSpPr>
        <p:spPr>
          <a:xfrm>
            <a:off x="3571350" y="5445225"/>
            <a:ext cx="199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Parallellogram</a:t>
            </a:r>
            <a:endParaRPr sz="2400" dirty="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6577446" y="20391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Rectangle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12" name="Shape 212"/>
          <p:cNvSpPr txBox="1"/>
          <p:nvPr/>
        </p:nvSpPr>
        <p:spPr>
          <a:xfrm>
            <a:off x="827534" y="544522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Trapezium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3851884" y="20391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Square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959075" y="809175"/>
            <a:ext cx="1465200" cy="1230000"/>
          </a:xfrm>
          <a:prstGeom prst="triangle">
            <a:avLst>
              <a:gd name="adj" fmla="val 50000"/>
            </a:avLst>
          </a:prstGeom>
          <a:solidFill>
            <a:srgbClr val="EA9999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4012675" y="776475"/>
            <a:ext cx="1406700" cy="1295400"/>
          </a:xfrm>
          <a:prstGeom prst="rect">
            <a:avLst/>
          </a:prstGeom>
          <a:solidFill>
            <a:srgbClr val="90FF8C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6584283" y="861075"/>
            <a:ext cx="1728300" cy="1126200"/>
          </a:xfrm>
          <a:prstGeom prst="rect">
            <a:avLst/>
          </a:prstGeom>
          <a:solidFill>
            <a:srgbClr val="3D85C6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841025" y="4169325"/>
            <a:ext cx="1701300" cy="1275900"/>
          </a:xfrm>
          <a:prstGeom prst="trapezoid">
            <a:avLst>
              <a:gd name="adj" fmla="val 25000"/>
            </a:avLst>
          </a:prstGeom>
          <a:solidFill>
            <a:srgbClr val="A9FE54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3865375" y="4169325"/>
            <a:ext cx="1701300" cy="1275900"/>
          </a:xfrm>
          <a:prstGeom prst="parallelogram">
            <a:avLst>
              <a:gd name="adj" fmla="val 25000"/>
            </a:avLst>
          </a:prstGeom>
          <a:solidFill>
            <a:srgbClr val="98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6687025" y="4062975"/>
            <a:ext cx="1522800" cy="1488600"/>
          </a:xfrm>
          <a:prstGeom prst="diamond">
            <a:avLst/>
          </a:prstGeom>
          <a:solidFill>
            <a:srgbClr val="FF82E7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/>
        </p:nvSpPr>
        <p:spPr>
          <a:xfrm>
            <a:off x="933785" y="548680"/>
            <a:ext cx="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3099248" y="548680"/>
            <a:ext cx="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5211829" y="548667"/>
            <a:ext cx="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7359677" y="548675"/>
            <a:ext cx="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859685" y="5699730"/>
            <a:ext cx="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3035769" y="5699780"/>
            <a:ext cx="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5211779" y="5699747"/>
            <a:ext cx="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7215686" y="5699722"/>
            <a:ext cx="1152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sides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3563888" y="6237312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Regular polygons</a:t>
            </a:r>
            <a:endParaRPr sz="18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33" name="Shape 233" descr="Afbeeldingsresultaat voor nonagon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Shape 234"/>
          <p:cNvSpPr/>
          <p:nvPr/>
        </p:nvSpPr>
        <p:spPr>
          <a:xfrm>
            <a:off x="800025" y="1692575"/>
            <a:ext cx="1106400" cy="957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5156063" y="1692575"/>
            <a:ext cx="1006800" cy="95700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4A86E8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7239375" y="1692575"/>
            <a:ext cx="1104600" cy="9570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EE732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Shape 237"/>
          <p:cNvSpPr/>
          <p:nvPr/>
        </p:nvSpPr>
        <p:spPr>
          <a:xfrm>
            <a:off x="862425" y="3696150"/>
            <a:ext cx="1006800" cy="957000"/>
          </a:xfrm>
          <a:prstGeom prst="heptagon">
            <a:avLst>
              <a:gd name="hf" fmla="val 102572"/>
              <a:gd name="vf" fmla="val 105210"/>
            </a:avLst>
          </a:prstGeom>
          <a:solidFill>
            <a:srgbClr val="674EA7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2989275" y="3696163"/>
            <a:ext cx="957000" cy="957000"/>
          </a:xfrm>
          <a:prstGeom prst="octagon">
            <a:avLst>
              <a:gd name="adj" fmla="val 29289"/>
            </a:avLst>
          </a:prstGeom>
          <a:solidFill>
            <a:srgbClr val="C27BA0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Shape 239"/>
          <p:cNvSpPr/>
          <p:nvPr/>
        </p:nvSpPr>
        <p:spPr>
          <a:xfrm>
            <a:off x="7288725" y="3696150"/>
            <a:ext cx="1005900" cy="957000"/>
          </a:xfrm>
          <a:prstGeom prst="decagon">
            <a:avLst>
              <a:gd name="vf" fmla="val 105146"/>
            </a:avLst>
          </a:prstGeom>
          <a:solidFill>
            <a:srgbClr val="6ECBC8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Shape 240"/>
          <p:cNvSpPr/>
          <p:nvPr/>
        </p:nvSpPr>
        <p:spPr>
          <a:xfrm>
            <a:off x="3027838" y="1692575"/>
            <a:ext cx="1006800" cy="9570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1" name="Shape 241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5091535" y="3625190"/>
            <a:ext cx="1104600" cy="1098935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Shape 242"/>
          <p:cNvSpPr txBox="1"/>
          <p:nvPr/>
        </p:nvSpPr>
        <p:spPr>
          <a:xfrm>
            <a:off x="489084" y="26532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Triangle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43" name="Shape 243"/>
          <p:cNvSpPr txBox="1"/>
          <p:nvPr/>
        </p:nvSpPr>
        <p:spPr>
          <a:xfrm>
            <a:off x="2612049" y="2653275"/>
            <a:ext cx="1838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Quadrilateral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44" name="Shape 244"/>
          <p:cNvSpPr txBox="1"/>
          <p:nvPr/>
        </p:nvSpPr>
        <p:spPr>
          <a:xfrm>
            <a:off x="4779634" y="26532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Pentagon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45" name="Shape 245"/>
          <p:cNvSpPr txBox="1"/>
          <p:nvPr/>
        </p:nvSpPr>
        <p:spPr>
          <a:xfrm>
            <a:off x="6927534" y="26532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Hexagon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46" name="Shape 246"/>
          <p:cNvSpPr txBox="1"/>
          <p:nvPr/>
        </p:nvSpPr>
        <p:spPr>
          <a:xfrm>
            <a:off x="483834" y="46531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Heptagon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631734" y="46531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Octagon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4779634" y="46531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Nonagon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6927534" y="46531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Decagon</a:t>
            </a:r>
            <a:endParaRPr sz="24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Shape 296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4606" t="65045" r="65456" b="16247"/>
          <a:stretch/>
        </p:blipFill>
        <p:spPr>
          <a:xfrm>
            <a:off x="3491880" y="332656"/>
            <a:ext cx="1872208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Shape 297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37846" t="14269" r="36631" b="65045"/>
          <a:stretch/>
        </p:blipFill>
        <p:spPr>
          <a:xfrm>
            <a:off x="6804248" y="332656"/>
            <a:ext cx="1512168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Shape 298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67015" t="14269" r="6245" b="65986"/>
          <a:stretch/>
        </p:blipFill>
        <p:spPr>
          <a:xfrm>
            <a:off x="971600" y="2492896"/>
            <a:ext cx="1584176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Shape 299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65902" t="64026" r="7358" b="16150"/>
          <a:stretch/>
        </p:blipFill>
        <p:spPr>
          <a:xfrm>
            <a:off x="3491880" y="2276872"/>
            <a:ext cx="1728192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Shape 300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64457" t="40598" r="6117" b="40598"/>
          <a:stretch/>
        </p:blipFill>
        <p:spPr>
          <a:xfrm>
            <a:off x="6732240" y="2564904"/>
            <a:ext cx="1656184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Shape 301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37846" t="65045" r="35820" b="16150"/>
          <a:stretch/>
        </p:blipFill>
        <p:spPr>
          <a:xfrm>
            <a:off x="827584" y="4509120"/>
            <a:ext cx="1872208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Shape 302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35415" t="40597" r="35415" b="40060"/>
          <a:stretch/>
        </p:blipFill>
        <p:spPr>
          <a:xfrm>
            <a:off x="3419872" y="4509120"/>
            <a:ext cx="2016224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Shape 303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6245" t="14269" r="64584" b="65127"/>
          <a:stretch/>
        </p:blipFill>
        <p:spPr>
          <a:xfrm>
            <a:off x="6660232" y="4581127"/>
            <a:ext cx="1656184" cy="151216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Shape 304" descr="worksheet shapes.gif"/>
          <p:cNvPicPr preferRelativeResize="0"/>
          <p:nvPr/>
        </p:nvPicPr>
        <p:blipFill rotWithShape="1">
          <a:blip r:embed="rId3" cstate="print">
            <a:alphaModFix/>
          </a:blip>
          <a:srcRect l="7694" t="39313" r="65372" b="41836"/>
          <a:stretch/>
        </p:blipFill>
        <p:spPr>
          <a:xfrm>
            <a:off x="1187624" y="404664"/>
            <a:ext cx="1512168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Shape 305"/>
          <p:cNvSpPr txBox="1"/>
          <p:nvPr/>
        </p:nvSpPr>
        <p:spPr>
          <a:xfrm>
            <a:off x="3563888" y="6237312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3D shapes</a:t>
            </a:r>
            <a:endParaRPr sz="18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06" name="Shape 306"/>
          <p:cNvSpPr txBox="1"/>
          <p:nvPr/>
        </p:nvSpPr>
        <p:spPr>
          <a:xfrm>
            <a:off x="1079571" y="161462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Cube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07" name="Shape 307"/>
          <p:cNvSpPr txBox="1"/>
          <p:nvPr/>
        </p:nvSpPr>
        <p:spPr>
          <a:xfrm>
            <a:off x="3563859" y="145512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Cuboid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08" name="Shape 308"/>
          <p:cNvSpPr txBox="1"/>
          <p:nvPr/>
        </p:nvSpPr>
        <p:spPr>
          <a:xfrm>
            <a:off x="6624184" y="161462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Cylinder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09" name="Shape 309"/>
          <p:cNvSpPr txBox="1"/>
          <p:nvPr/>
        </p:nvSpPr>
        <p:spPr>
          <a:xfrm>
            <a:off x="899546" y="3825447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Sphere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10" name="Shape 310"/>
          <p:cNvSpPr txBox="1"/>
          <p:nvPr/>
        </p:nvSpPr>
        <p:spPr>
          <a:xfrm>
            <a:off x="3563846" y="3725697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Square based pyramid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6804259" y="3725697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Triangular based pyramid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899534" y="6093297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Hexagonal prism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3707859" y="58367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Triangular prism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6624184" y="5836772"/>
            <a:ext cx="172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244061"/>
                </a:solidFill>
                <a:latin typeface="Overlock"/>
                <a:ea typeface="Overlock"/>
                <a:cs typeface="Overlock"/>
                <a:sym typeface="Overlock"/>
              </a:rPr>
              <a:t>Cone</a:t>
            </a:r>
            <a:endParaRPr sz="1800">
              <a:solidFill>
                <a:srgbClr val="24406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172</Words>
  <Application>Microsoft Macintosh PowerPoint</Application>
  <PresentationFormat>Diavoorstelling (4:3)</PresentationFormat>
  <Paragraphs>43</Paragraphs>
  <Slides>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Overlock</vt:lpstr>
      <vt:lpstr>Office-thema</vt:lpstr>
      <vt:lpstr>CLIL  assignment 1 2D and 3D shapes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mjtmmaassen@outlook.com</cp:lastModifiedBy>
  <cp:revision>46</cp:revision>
  <dcterms:created xsi:type="dcterms:W3CDTF">2016-09-15T10:14:12Z</dcterms:created>
  <dcterms:modified xsi:type="dcterms:W3CDTF">2020-03-03T09:25:00Z</dcterms:modified>
</cp:coreProperties>
</file>