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85" r:id="rId2"/>
    <p:sldId id="281" r:id="rId3"/>
    <p:sldId id="282" r:id="rId4"/>
    <p:sldId id="283" r:id="rId5"/>
    <p:sldId id="284" r:id="rId6"/>
    <p:sldId id="286" r:id="rId7"/>
    <p:sldId id="287" r:id="rId8"/>
    <p:sldId id="288" r:id="rId9"/>
    <p:sldId id="299" r:id="rId10"/>
    <p:sldId id="290" r:id="rId11"/>
    <p:sldId id="291" r:id="rId12"/>
    <p:sldId id="289" r:id="rId13"/>
    <p:sldId id="292" r:id="rId14"/>
    <p:sldId id="293" r:id="rId15"/>
    <p:sldId id="297" r:id="rId16"/>
    <p:sldId id="295" r:id="rId17"/>
    <p:sldId id="298" r:id="rId18"/>
    <p:sldId id="294" r:id="rId19"/>
  </p:sldIdLst>
  <p:sldSz cx="12192000" cy="6858000"/>
  <p:notesSz cx="9926638" cy="679767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6" d="100"/>
          <a:sy n="116" d="100"/>
        </p:scale>
        <p:origin x="2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517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C705-082D-4D7A-8E9A-90CE7EFD2410}" type="datetimeFigureOut">
              <a:rPr lang="nl-NL" smtClean="0"/>
              <a:t>11-02-2020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63D8-E52D-48EE-B7AA-2372D5D7EE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710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C705-082D-4D7A-8E9A-90CE7EFD2410}" type="datetimeFigureOut">
              <a:rPr lang="nl-NL" smtClean="0"/>
              <a:t>11-02-2020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63D8-E52D-48EE-B7AA-2372D5D7EE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408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C705-082D-4D7A-8E9A-90CE7EFD2410}" type="datetimeFigureOut">
              <a:rPr lang="nl-NL" smtClean="0"/>
              <a:t>11-02-2020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63D8-E52D-48EE-B7AA-2372D5D7EE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9271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C705-082D-4D7A-8E9A-90CE7EFD2410}" type="datetimeFigureOut">
              <a:rPr lang="nl-NL" smtClean="0"/>
              <a:t>11-02-2020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63D8-E52D-48EE-B7AA-2372D5D7EE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7132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C705-082D-4D7A-8E9A-90CE7EFD2410}" type="datetimeFigureOut">
              <a:rPr lang="nl-NL" smtClean="0"/>
              <a:t>11-02-2020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63D8-E52D-48EE-B7AA-2372D5D7EE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509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C705-082D-4D7A-8E9A-90CE7EFD2410}" type="datetimeFigureOut">
              <a:rPr lang="nl-NL" smtClean="0"/>
              <a:t>11-02-2020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63D8-E52D-48EE-B7AA-2372D5D7EE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5461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C705-082D-4D7A-8E9A-90CE7EFD2410}" type="datetimeFigureOut">
              <a:rPr lang="nl-NL" smtClean="0"/>
              <a:t>11-02-2020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63D8-E52D-48EE-B7AA-2372D5D7EE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650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C705-082D-4D7A-8E9A-90CE7EFD2410}" type="datetimeFigureOut">
              <a:rPr lang="nl-NL" smtClean="0"/>
              <a:t>11-02-2020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63D8-E52D-48EE-B7AA-2372D5D7EE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79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C705-082D-4D7A-8E9A-90CE7EFD2410}" type="datetimeFigureOut">
              <a:rPr lang="nl-NL" smtClean="0"/>
              <a:t>11-02-2020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63D8-E52D-48EE-B7AA-2372D5D7EE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159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C705-082D-4D7A-8E9A-90CE7EFD2410}" type="datetimeFigureOut">
              <a:rPr lang="nl-NL" smtClean="0"/>
              <a:t>11-02-2020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63D8-E52D-48EE-B7AA-2372D5D7EE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5617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C705-082D-4D7A-8E9A-90CE7EFD2410}" type="datetimeFigureOut">
              <a:rPr lang="nl-NL" smtClean="0"/>
              <a:t>11-02-2020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63D8-E52D-48EE-B7AA-2372D5D7EE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1268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9C705-082D-4D7A-8E9A-90CE7EFD2410}" type="datetimeFigureOut">
              <a:rPr lang="nl-NL" smtClean="0"/>
              <a:t>11-02-2020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863D8-E52D-48EE-B7AA-2372D5D7EE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927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36F123-1FD0-AE40-9E28-2DC9B89B1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Chapter 2, </a:t>
            </a:r>
            <a:br>
              <a:rPr lang="en-GB" b="1" dirty="0"/>
            </a:br>
            <a:r>
              <a:rPr lang="en-GB" b="1" dirty="0"/>
              <a:t>Me and the world and the world and I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C391C8-C608-BD4A-A7DC-93C11A7E8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 algn="r">
              <a:buNone/>
            </a:pPr>
            <a:r>
              <a:rPr lang="en-GB" sz="4400" dirty="0">
                <a:latin typeface="+mj-lt"/>
              </a:rPr>
              <a:t>About me  §1</a:t>
            </a:r>
          </a:p>
          <a:p>
            <a:pPr marL="0" indent="0" algn="r">
              <a:buNone/>
            </a:pPr>
            <a:r>
              <a:rPr lang="en-GB" sz="4400" dirty="0">
                <a:latin typeface="+mj-lt"/>
              </a:rPr>
              <a:t>Relation with yourself  §2</a:t>
            </a:r>
          </a:p>
          <a:p>
            <a:pPr marL="0" indent="0" algn="r">
              <a:buNone/>
            </a:pPr>
            <a:r>
              <a:rPr lang="en-GB" sz="4400" dirty="0">
                <a:latin typeface="+mj-lt"/>
              </a:rPr>
              <a:t>Relation with others  §3</a:t>
            </a:r>
          </a:p>
          <a:p>
            <a:pPr marL="0" indent="0" algn="r">
              <a:buNone/>
            </a:pPr>
            <a:r>
              <a:rPr lang="en-GB" sz="4400" dirty="0">
                <a:latin typeface="+mj-lt"/>
              </a:rPr>
              <a:t>Views of humanity  §4</a:t>
            </a:r>
          </a:p>
          <a:p>
            <a:pPr marL="0" indent="0">
              <a:buNone/>
            </a:pPr>
            <a:endParaRPr lang="en-GB" sz="4400" dirty="0">
              <a:latin typeface="+mj-lt"/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id="{1E146385-9E71-334F-A8E2-58D6DFA34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825625"/>
            <a:ext cx="4646021" cy="300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94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D3395-ECCB-B344-A0DB-6F5592A9F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§3 Relation with others</a:t>
            </a:r>
            <a:br>
              <a:rPr lang="en-GB" dirty="0"/>
            </a:br>
            <a:r>
              <a:rPr lang="en-GB" b="1" dirty="0"/>
              <a:t>Egoism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62EA315-899A-3741-B00D-DBF8FFB89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671060" cy="467106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EE179AB-6169-4B46-935C-CC9E4272356D}"/>
              </a:ext>
            </a:extLst>
          </p:cNvPr>
          <p:cNvSpPr txBox="1"/>
          <p:nvPr/>
        </p:nvSpPr>
        <p:spPr>
          <a:xfrm>
            <a:off x="5591907" y="1690688"/>
            <a:ext cx="5761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Is egoism a way of misusing freedom?</a:t>
            </a:r>
          </a:p>
        </p:txBody>
      </p:sp>
    </p:spTree>
    <p:extLst>
      <p:ext uri="{BB962C8B-B14F-4D97-AF65-F5344CB8AC3E}">
        <p14:creationId xmlns:p14="http://schemas.microsoft.com/office/powerpoint/2010/main" val="1812861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FBF1BC-BD15-844C-A339-39E638C6D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§3 Relation with others</a:t>
            </a:r>
            <a:br>
              <a:rPr lang="en-GB" dirty="0"/>
            </a:br>
            <a:r>
              <a:rPr lang="en-GB" b="1" dirty="0"/>
              <a:t>Indifference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ABA17E1F-BFC3-0942-9919-8664D8D3A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3939540" cy="462870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34D41FB-4EBF-A045-933D-B01AE185AB33}"/>
              </a:ext>
            </a:extLst>
          </p:cNvPr>
          <p:cNvSpPr txBox="1"/>
          <p:nvPr/>
        </p:nvSpPr>
        <p:spPr>
          <a:xfrm>
            <a:off x="4876799" y="1690688"/>
            <a:ext cx="6031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Is being indifferent a way of misusing freedom? </a:t>
            </a:r>
          </a:p>
        </p:txBody>
      </p:sp>
    </p:spTree>
    <p:extLst>
      <p:ext uri="{BB962C8B-B14F-4D97-AF65-F5344CB8AC3E}">
        <p14:creationId xmlns:p14="http://schemas.microsoft.com/office/powerpoint/2010/main" val="1936614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EA674-F3DF-F74F-BFC3-7DD57BD9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§3 Relation with others</a:t>
            </a:r>
            <a:br>
              <a:rPr lang="en-GB" dirty="0"/>
            </a:br>
            <a:r>
              <a:rPr lang="en-GB" b="1" dirty="0"/>
              <a:t>Not taking responsibility</a:t>
            </a:r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4C272C2E-60C5-E942-A1C9-A22B2FEF0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532008" cy="435133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E1C2AB0-1FF1-D643-A71F-8887AD9361A4}"/>
              </a:ext>
            </a:extLst>
          </p:cNvPr>
          <p:cNvSpPr txBox="1"/>
          <p:nvPr/>
        </p:nvSpPr>
        <p:spPr>
          <a:xfrm>
            <a:off x="7491046" y="1690688"/>
            <a:ext cx="38627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Is not taking responsibility a way of misusing freedom?</a:t>
            </a:r>
          </a:p>
        </p:txBody>
      </p:sp>
    </p:spTree>
    <p:extLst>
      <p:ext uri="{BB962C8B-B14F-4D97-AF65-F5344CB8AC3E}">
        <p14:creationId xmlns:p14="http://schemas.microsoft.com/office/powerpoint/2010/main" val="88601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48546C-4D62-D547-B534-927A02FF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§3 Relation with others</a:t>
            </a:r>
            <a:br>
              <a:rPr lang="en-GB" dirty="0"/>
            </a:br>
            <a:r>
              <a:rPr lang="en-GB" b="1" dirty="0"/>
              <a:t>People nearby and far away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18A5AB72-151F-4546-BB4E-8D9E1FDAB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825490" cy="466039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12B537C-74EF-DC4F-A8EB-B62CC39C4415}"/>
              </a:ext>
            </a:extLst>
          </p:cNvPr>
          <p:cNvSpPr txBox="1"/>
          <p:nvPr/>
        </p:nvSpPr>
        <p:spPr>
          <a:xfrm>
            <a:off x="6764217" y="1690688"/>
            <a:ext cx="45895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Do we need to care for people far away  in the same way as we care for people nearby?</a:t>
            </a:r>
          </a:p>
        </p:txBody>
      </p:sp>
    </p:spTree>
    <p:extLst>
      <p:ext uri="{BB962C8B-B14F-4D97-AF65-F5344CB8AC3E}">
        <p14:creationId xmlns:p14="http://schemas.microsoft.com/office/powerpoint/2010/main" val="2875427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83F34D-948D-9140-BD54-0FD503FAA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§3 Relation with others</a:t>
            </a:r>
            <a:br>
              <a:rPr lang="en-GB" dirty="0"/>
            </a:br>
            <a:r>
              <a:rPr lang="en-GB" b="1" dirty="0"/>
              <a:t>Living creatures nearby and far away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306A6C7-8DE2-0544-8435-3DC2FE0A2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90688"/>
            <a:ext cx="5034591" cy="444722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BEBCA4F-6CE5-534E-BF51-E3ADA5B10DC2}"/>
              </a:ext>
            </a:extLst>
          </p:cNvPr>
          <p:cNvSpPr txBox="1"/>
          <p:nvPr/>
        </p:nvSpPr>
        <p:spPr>
          <a:xfrm>
            <a:off x="6003635" y="1690688"/>
            <a:ext cx="53501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Do we need to care for living creatures far away in the same way as we care for living creatures nearby?</a:t>
            </a:r>
          </a:p>
        </p:txBody>
      </p:sp>
    </p:spTree>
    <p:extLst>
      <p:ext uri="{BB962C8B-B14F-4D97-AF65-F5344CB8AC3E}">
        <p14:creationId xmlns:p14="http://schemas.microsoft.com/office/powerpoint/2010/main" val="2187579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908E7-1F8D-AF4B-83B1-9DA16A0EB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§4 Views of humanity</a:t>
            </a:r>
            <a:br>
              <a:rPr lang="en-GB" dirty="0"/>
            </a:br>
            <a:r>
              <a:rPr lang="en-GB" b="1" dirty="0"/>
              <a:t>People are helpful beings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E38C711-EB38-DD40-956E-17F2F403D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7"/>
            <a:ext cx="3642360" cy="501836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D257468-3ABB-F24E-9C49-C891E98435FB}"/>
              </a:ext>
            </a:extLst>
          </p:cNvPr>
          <p:cNvSpPr txBox="1"/>
          <p:nvPr/>
        </p:nvSpPr>
        <p:spPr>
          <a:xfrm>
            <a:off x="4595447" y="1690687"/>
            <a:ext cx="67583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If helping is seen as important, we expect everyone to be helpful. Yes or no?</a:t>
            </a:r>
          </a:p>
        </p:txBody>
      </p:sp>
    </p:spTree>
    <p:extLst>
      <p:ext uri="{BB962C8B-B14F-4D97-AF65-F5344CB8AC3E}">
        <p14:creationId xmlns:p14="http://schemas.microsoft.com/office/powerpoint/2010/main" val="3618686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C48F1F-F910-364A-A88D-DE385B271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§4 Views of humanity</a:t>
            </a:r>
            <a:br>
              <a:rPr lang="en-GB" dirty="0"/>
            </a:br>
            <a:r>
              <a:rPr lang="en-GB" b="1" dirty="0"/>
              <a:t>People are rational beings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7E354F0-DA15-9E45-8064-CC417072A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690689"/>
            <a:ext cx="6338175" cy="356124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5ABA04B-261A-1C4F-BEC2-F17FD5F72CB0}"/>
              </a:ext>
            </a:extLst>
          </p:cNvPr>
          <p:cNvSpPr txBox="1"/>
          <p:nvPr/>
        </p:nvSpPr>
        <p:spPr>
          <a:xfrm>
            <a:off x="7330842" y="1690688"/>
            <a:ext cx="402295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If being rational is seen as  important, we expect everyone to be rational. Yes or no?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0044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99C91-0DC7-674D-A441-F28666E92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§4 Views of humanity</a:t>
            </a:r>
            <a:br>
              <a:rPr lang="en-GB" dirty="0"/>
            </a:br>
            <a:r>
              <a:rPr lang="en-GB" b="1" dirty="0"/>
              <a:t>People are respectful beings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4B30634-C174-0640-A0F9-41A533169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533900" cy="465015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5D2D60E-205C-B647-BE23-BD8FF750E61B}"/>
              </a:ext>
            </a:extLst>
          </p:cNvPr>
          <p:cNvSpPr txBox="1"/>
          <p:nvPr/>
        </p:nvSpPr>
        <p:spPr>
          <a:xfrm>
            <a:off x="5486401" y="1690688"/>
            <a:ext cx="58673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If being respectful is seen as important, we expect everyone to be respectful. Yes or no?</a:t>
            </a:r>
          </a:p>
          <a:p>
            <a:endParaRPr lang="nl-NL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8519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6B589-2471-2840-B809-8F23BC348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§</a:t>
            </a:r>
            <a:r>
              <a:rPr lang="en-GB"/>
              <a:t>4 Views </a:t>
            </a:r>
            <a:r>
              <a:rPr lang="en-GB" dirty="0"/>
              <a:t>of humanity</a:t>
            </a:r>
            <a:br>
              <a:rPr lang="en-GB" dirty="0"/>
            </a:br>
            <a:r>
              <a:rPr lang="en-GB" b="1" dirty="0"/>
              <a:t>People are social beings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0F7F192-36DD-D248-B7AC-F451FC057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90688"/>
            <a:ext cx="6097269" cy="457295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64B7E44-8819-BC40-86D9-89131E0BDF22}"/>
              </a:ext>
            </a:extLst>
          </p:cNvPr>
          <p:cNvSpPr txBox="1"/>
          <p:nvPr/>
        </p:nvSpPr>
        <p:spPr>
          <a:xfrm>
            <a:off x="7033848" y="1690688"/>
            <a:ext cx="43199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If being social is seen as important, we expect everyone to be social. Yes or no?</a:t>
            </a:r>
          </a:p>
        </p:txBody>
      </p:sp>
    </p:spTree>
    <p:extLst>
      <p:ext uri="{BB962C8B-B14F-4D97-AF65-F5344CB8AC3E}">
        <p14:creationId xmlns:p14="http://schemas.microsoft.com/office/powerpoint/2010/main" val="4276804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00D30-F82D-6147-A7E5-A9F12C4A5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§1 About me</a:t>
            </a:r>
            <a:br>
              <a:rPr lang="en-GB" b="1" dirty="0"/>
            </a:br>
            <a:r>
              <a:rPr lang="en-GB" b="1" dirty="0"/>
              <a:t>I’m unique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E10890A-ED70-044F-9F1C-68060DC2D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070860" cy="463322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D004F76-7D96-6347-AE29-C7E34A21CF56}"/>
              </a:ext>
            </a:extLst>
          </p:cNvPr>
          <p:cNvSpPr txBox="1"/>
          <p:nvPr/>
        </p:nvSpPr>
        <p:spPr>
          <a:xfrm>
            <a:off x="4011930" y="1690688"/>
            <a:ext cx="7239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Is everyone different, with respect to the inner self and the outward appearances? </a:t>
            </a:r>
          </a:p>
        </p:txBody>
      </p:sp>
    </p:spTree>
    <p:extLst>
      <p:ext uri="{BB962C8B-B14F-4D97-AF65-F5344CB8AC3E}">
        <p14:creationId xmlns:p14="http://schemas.microsoft.com/office/powerpoint/2010/main" val="4240381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4A0F08-AE40-374A-A9CC-D1576C94C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§1 About me</a:t>
            </a:r>
            <a:br>
              <a:rPr lang="en-GB" b="1" dirty="0"/>
            </a:br>
            <a:r>
              <a:rPr lang="en-GB" b="1" dirty="0"/>
              <a:t>I’m unique and human</a:t>
            </a:r>
          </a:p>
        </p:txBody>
      </p:sp>
      <p:pic>
        <p:nvPicPr>
          <p:cNvPr id="7" name="Tijdelijke aanduiding voor inhoud 3">
            <a:extLst>
              <a:ext uri="{FF2B5EF4-FFF2-40B4-BE49-F238E27FC236}">
                <a16:creationId xmlns:a16="http://schemas.microsoft.com/office/drawing/2014/main" id="{A0B064CF-09F3-E943-9545-9DEFCDE447A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b="7805"/>
          <a:stretch/>
        </p:blipFill>
        <p:spPr bwMode="auto">
          <a:xfrm>
            <a:off x="838200" y="1690688"/>
            <a:ext cx="5516880" cy="4744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EFDE1EA-0C90-FC49-BFAC-BA71F2867837}"/>
              </a:ext>
            </a:extLst>
          </p:cNvPr>
          <p:cNvSpPr txBox="1"/>
          <p:nvPr/>
        </p:nvSpPr>
        <p:spPr>
          <a:xfrm flipH="1">
            <a:off x="6448864" y="1690688"/>
            <a:ext cx="49049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Can people be evenly valuable and precious although they are different?</a:t>
            </a:r>
          </a:p>
        </p:txBody>
      </p:sp>
    </p:spTree>
    <p:extLst>
      <p:ext uri="{BB962C8B-B14F-4D97-AF65-F5344CB8AC3E}">
        <p14:creationId xmlns:p14="http://schemas.microsoft.com/office/powerpoint/2010/main" val="1653239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9C37D9-1E6E-584B-9A6A-B979FF7A0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§1 About me</a:t>
            </a:r>
            <a:br>
              <a:rPr lang="en-GB" dirty="0"/>
            </a:br>
            <a:r>
              <a:rPr lang="en-GB" b="1" dirty="0"/>
              <a:t>I’m unique, human and a living creature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F336BD1-58CD-514E-B869-5103233B526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11468"/>
          <a:stretch/>
        </p:blipFill>
        <p:spPr bwMode="auto">
          <a:xfrm>
            <a:off x="838200" y="1690688"/>
            <a:ext cx="4408170" cy="4618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78438B3-D0CC-AD45-8441-37C177278B7D}"/>
              </a:ext>
            </a:extLst>
          </p:cNvPr>
          <p:cNvSpPr txBox="1"/>
          <p:nvPr/>
        </p:nvSpPr>
        <p:spPr>
          <a:xfrm>
            <a:off x="5345723" y="1690688"/>
            <a:ext cx="60080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If all people are evenly </a:t>
            </a:r>
          </a:p>
          <a:p>
            <a:r>
              <a:rPr lang="en-GB" sz="4400" dirty="0">
                <a:latin typeface="+mj-lt"/>
              </a:rPr>
              <a:t>valuable and precious, what about plants and animals?</a:t>
            </a:r>
          </a:p>
        </p:txBody>
      </p:sp>
    </p:spTree>
    <p:extLst>
      <p:ext uri="{BB962C8B-B14F-4D97-AF65-F5344CB8AC3E}">
        <p14:creationId xmlns:p14="http://schemas.microsoft.com/office/powerpoint/2010/main" val="2640890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5F3919-74F2-3B43-A059-017B7993E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§2 Relation with yourself</a:t>
            </a:r>
            <a:br>
              <a:rPr lang="en-GB" b="1" dirty="0"/>
            </a:br>
            <a:r>
              <a:rPr lang="en-GB" b="1" dirty="0"/>
              <a:t>Knowing who you are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39B222-E1C0-6945-B729-07303C5EE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29850" cy="3246992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7860C5F-9002-E34D-92F8-78468ED6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10229850" cy="338192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325A111-2397-1E4C-B183-ED8F212B161C}"/>
              </a:ext>
            </a:extLst>
          </p:cNvPr>
          <p:cNvSpPr txBox="1"/>
          <p:nvPr/>
        </p:nvSpPr>
        <p:spPr>
          <a:xfrm>
            <a:off x="838200" y="5207554"/>
            <a:ext cx="1051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What is your philosophy of life, what is important?</a:t>
            </a:r>
          </a:p>
        </p:txBody>
      </p:sp>
    </p:spTree>
    <p:extLst>
      <p:ext uri="{BB962C8B-B14F-4D97-AF65-F5344CB8AC3E}">
        <p14:creationId xmlns:p14="http://schemas.microsoft.com/office/powerpoint/2010/main" val="2770219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AE01EA-90F0-0040-B726-E02D512B8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§2 Relation with yourself</a:t>
            </a:r>
            <a:br>
              <a:rPr lang="en-GB" dirty="0"/>
            </a:br>
            <a:r>
              <a:rPr lang="en-GB" b="1" dirty="0"/>
              <a:t>Taking care of yourself, physically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CFB65C8-49AD-C44C-A771-DC665FE82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598324" cy="444722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937079D-418D-0841-9008-30A363AF9FB8}"/>
              </a:ext>
            </a:extLst>
          </p:cNvPr>
          <p:cNvSpPr txBox="1"/>
          <p:nvPr/>
        </p:nvSpPr>
        <p:spPr>
          <a:xfrm>
            <a:off x="7549661" y="1690688"/>
            <a:ext cx="38041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Is it important to keep your body healthy?</a:t>
            </a:r>
          </a:p>
        </p:txBody>
      </p:sp>
    </p:spTree>
    <p:extLst>
      <p:ext uri="{BB962C8B-B14F-4D97-AF65-F5344CB8AC3E}">
        <p14:creationId xmlns:p14="http://schemas.microsoft.com/office/powerpoint/2010/main" val="572972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57CA0-D890-2841-BB50-12AD06BD9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§2 Relation with yourself</a:t>
            </a:r>
            <a:br>
              <a:rPr lang="en-GB" dirty="0"/>
            </a:br>
            <a:r>
              <a:rPr lang="en-GB" b="1" dirty="0"/>
              <a:t>Taking care of yourself, mentally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855C282-7FC7-164C-B38D-7C8B017EF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446790" cy="458438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99F4245-DD66-7241-AD17-BD864B7D669C}"/>
              </a:ext>
            </a:extLst>
          </p:cNvPr>
          <p:cNvSpPr txBox="1"/>
          <p:nvPr/>
        </p:nvSpPr>
        <p:spPr>
          <a:xfrm>
            <a:off x="6389077" y="1690688"/>
            <a:ext cx="49647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Is it important to keep your mind healthy? </a:t>
            </a:r>
          </a:p>
        </p:txBody>
      </p:sp>
    </p:spTree>
    <p:extLst>
      <p:ext uri="{BB962C8B-B14F-4D97-AF65-F5344CB8AC3E}">
        <p14:creationId xmlns:p14="http://schemas.microsoft.com/office/powerpoint/2010/main" val="4130007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7C0430-C470-9943-A6A7-1366BB809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§3 Relation with others</a:t>
            </a:r>
            <a:br>
              <a:rPr lang="en-GB" dirty="0"/>
            </a:br>
            <a:r>
              <a:rPr lang="en-GB" b="1" dirty="0"/>
              <a:t>Freedom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BF153B36-6F1F-5845-AD16-B24DE6DE6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551452" cy="435133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44DE834-D1C7-7944-99C5-48EC62E18DBB}"/>
              </a:ext>
            </a:extLst>
          </p:cNvPr>
          <p:cNvSpPr txBox="1"/>
          <p:nvPr/>
        </p:nvSpPr>
        <p:spPr>
          <a:xfrm>
            <a:off x="7502769" y="1690688"/>
            <a:ext cx="38510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What would the world look like if everyone would be free?</a:t>
            </a:r>
          </a:p>
        </p:txBody>
      </p:sp>
    </p:spTree>
    <p:extLst>
      <p:ext uri="{BB962C8B-B14F-4D97-AF65-F5344CB8AC3E}">
        <p14:creationId xmlns:p14="http://schemas.microsoft.com/office/powerpoint/2010/main" val="1506047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C887DC-F413-9A41-B727-24C44FC70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§3 Relation with others</a:t>
            </a:r>
            <a:br>
              <a:rPr lang="en-GB" dirty="0"/>
            </a:br>
            <a:r>
              <a:rPr lang="en-GB" b="1" dirty="0"/>
              <a:t>Misuse of freedom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7B9E94-0CFB-7A40-A0AC-CBC402149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1" name="Tijdelijke aanduiding voor inhoud 5">
            <a:extLst>
              <a:ext uri="{FF2B5EF4-FFF2-40B4-BE49-F238E27FC236}">
                <a16:creationId xmlns:a16="http://schemas.microsoft.com/office/drawing/2014/main" id="{6C054278-1CD3-144E-8F53-D1440E54545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6898"/>
          <a:stretch/>
        </p:blipFill>
        <p:spPr bwMode="auto">
          <a:xfrm>
            <a:off x="838200" y="1690688"/>
            <a:ext cx="4956810" cy="4698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126D014-C74E-924E-99CC-F560A00F7E05}"/>
              </a:ext>
            </a:extLst>
          </p:cNvPr>
          <p:cNvSpPr txBox="1"/>
          <p:nvPr/>
        </p:nvSpPr>
        <p:spPr>
          <a:xfrm>
            <a:off x="5911269" y="1690688"/>
            <a:ext cx="54425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What would the world look like if nobody would misuse freedom? </a:t>
            </a:r>
            <a:endParaRPr lang="nl-NL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667336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436</Words>
  <Application>Microsoft Macintosh PowerPoint</Application>
  <PresentationFormat>Breedbeeld</PresentationFormat>
  <Paragraphs>41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Kantoorthema</vt:lpstr>
      <vt:lpstr>Chapter 2,  Me and the world and the world and I</vt:lpstr>
      <vt:lpstr>§1 About me I’m unique</vt:lpstr>
      <vt:lpstr>§1 About me I’m unique and human</vt:lpstr>
      <vt:lpstr>§1 About me I’m unique, human and a living creature</vt:lpstr>
      <vt:lpstr>§2 Relation with yourself Knowing who you are</vt:lpstr>
      <vt:lpstr>§2 Relation with yourself Taking care of yourself, physically</vt:lpstr>
      <vt:lpstr>§2 Relation with yourself Taking care of yourself, mentally</vt:lpstr>
      <vt:lpstr>§3 Relation with others Freedom</vt:lpstr>
      <vt:lpstr>§3 Relation with others Misuse of freedom</vt:lpstr>
      <vt:lpstr>§3 Relation with others Egoism</vt:lpstr>
      <vt:lpstr>§3 Relation with others Indifference</vt:lpstr>
      <vt:lpstr>§3 Relation with others Not taking responsibility</vt:lpstr>
      <vt:lpstr>§3 Relation with others People nearby and far away</vt:lpstr>
      <vt:lpstr>§3 Relation with others Living creatures nearby and far away</vt:lpstr>
      <vt:lpstr>§4 Views of humanity People are helpful beings</vt:lpstr>
      <vt:lpstr>§4 Views of humanity People are rational beings</vt:lpstr>
      <vt:lpstr>§4 Views of humanity People are respectful beings</vt:lpstr>
      <vt:lpstr>§4 Views of humanity People are social beings</vt:lpstr>
    </vt:vector>
  </TitlesOfParts>
  <Company>IT-Workz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Maassen, Margot</dc:creator>
  <cp:lastModifiedBy>mjtmmaassen@outlook.com</cp:lastModifiedBy>
  <cp:revision>55</cp:revision>
  <cp:lastPrinted>2019-10-08T09:48:37Z</cp:lastPrinted>
  <dcterms:created xsi:type="dcterms:W3CDTF">2015-12-01T09:54:46Z</dcterms:created>
  <dcterms:modified xsi:type="dcterms:W3CDTF">2020-02-11T13:19:12Z</dcterms:modified>
</cp:coreProperties>
</file>